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C92236-A918-4B2C-A3F7-B3615EEF3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256E9E2-96C7-4463-9024-1D9A611A0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A0D96DC-B2BF-448F-9B76-A9E77D25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1A8594-6313-4813-BC76-A6042726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287E0D-C3F6-4598-B19B-0A8F5C136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318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2B2D00-7B61-4E59-A532-BC949F5E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448E394-1091-4E77-AD53-91B33955A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A2E641-9437-4667-A4E7-3AA7B422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6BC0FD-187D-4CB7-AEF8-8B1E77B3F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932611-0209-4AC8-ABB5-0AD081668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476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87AD185-7AF2-421F-937A-50D65BE4E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AEA017-25A4-45EE-89E3-5439B4D33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4ED4AC-A44D-4250-8B19-CE58A7A07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1B8041-CAAB-465D-AE95-12156BA2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3311C1-F21D-4494-87EA-4D3C5452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150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7874E9-F167-44A8-B1CD-E4B02618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518575-35DE-4BBF-BD89-30A621301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BCEE04-8B00-470D-9E4C-334E8030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CBA1C7-9980-4B0C-82CE-239BAADD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3061F5-E754-4392-8AB6-45A6CFED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07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01B171-5976-4C3C-8B7E-BCF3E90F4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DBB82FE-7268-430F-913B-8CFB97F59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DD8A87-66E9-4BA4-A5E1-221C91D6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13D3B6-1727-4EC6-81CA-DC67C65E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1F7F05-6929-4EDF-9753-985E718B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518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F6D41A-8D80-4E67-BE85-8E98BE2F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8D4875-E72A-457F-BF8C-C5307EE1C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99F9F8-282A-452C-9F77-426DC447E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3DFCA72-AFFA-4C4E-B830-6001AC37E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6E72981-4D31-4C78-8703-D32E614CE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7B44DEF-3580-418C-AC8C-7F522764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0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EAF01B-95C4-4F8F-A047-11BC31F0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507B5B2-EC84-4EE5-B601-CCB857052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5E90FBC-3A0C-44B2-B5EC-91B28FFCA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1C1DC0-167B-4D95-B2C7-C5D7BADDF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26170D5-39A2-4F7B-B6C0-1BB925183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79610E2-EA4D-4967-9263-6630754FE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34243D8-3D43-42ED-A94B-95C9DD4C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A2C462A-EAAE-4E0B-896D-B4123BEEC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91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8F0A77-3062-4318-9FA2-6F34D944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33BAA91-CCAA-4A56-B10C-409EFA8DD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49FE64A-BB21-4DE1-ACA1-6242DF7AE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854049C-CA4F-44B7-9830-B342145E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886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6D9842B-2D2D-45E0-87A4-4F444172F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3AE4618-1D13-42FE-AFDD-39D51557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6B797A1-1EAD-4FC2-B12E-A7576EB8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441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E463E6-E495-4293-BFB8-0DF3FEB3E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D8384A-4433-4EFB-893C-74DC991C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C39473-37E4-479C-95C8-5DD422D39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54D6807-5931-47EF-B36A-65E54DCF7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2982922-D854-41C3-B384-8E6CEF87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E77DFD8-DF7D-4948-8992-AF5D41D59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60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0C8C2C-F9A3-4C9F-BA09-AB7BBCE6B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8E5B23D-013C-4629-9B70-EEFC81E3D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2AF7CA-B371-4C67-95D7-3B9DDA4BB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CBA7DF-E81B-4FF0-B97D-B3F90F0B0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46F1978-CDF9-4386-9DC8-9B9874C6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D417C75-1EE4-4853-89EA-3C3A8BAD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855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C436384-5610-4D2D-8EE7-1D9C85B0B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1F52973-363F-4E0B-BDB8-6B3DDEDB6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53ABD3-481B-4C60-B218-DF2610FF4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39B3C-D11A-4206-9006-1261CF441C87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B1B693-BB94-444C-9312-5E81C7549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FDD268-D438-47C4-B0B7-9BB6D668B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D4CCB-E146-461E-BBBD-F85AF87147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7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A0CFADBF-A8D2-419C-AC0C-C75DA2B7C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" y="709612"/>
            <a:ext cx="11610975" cy="543877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EF73DA90-9D2D-4373-A640-D5748A14F3C5}"/>
              </a:ext>
            </a:extLst>
          </p:cNvPr>
          <p:cNvSpPr txBox="1"/>
          <p:nvPr/>
        </p:nvSpPr>
        <p:spPr>
          <a:xfrm>
            <a:off x="9093667" y="3699545"/>
            <a:ext cx="369116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" name="Pil: nedåt 4">
            <a:extLst>
              <a:ext uri="{FF2B5EF4-FFF2-40B4-BE49-F238E27FC236}">
                <a16:creationId xmlns:a16="http://schemas.microsoft.com/office/drawing/2014/main" id="{60650DA2-560D-4B5B-A8A4-98BFB22430B3}"/>
              </a:ext>
            </a:extLst>
          </p:cNvPr>
          <p:cNvSpPr/>
          <p:nvPr/>
        </p:nvSpPr>
        <p:spPr>
          <a:xfrm>
            <a:off x="9171475" y="4099655"/>
            <a:ext cx="213500" cy="4001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66A7DB3A-8717-487D-877D-CB7E80626D53}"/>
              </a:ext>
            </a:extLst>
          </p:cNvPr>
          <p:cNvSpPr txBox="1"/>
          <p:nvPr/>
        </p:nvSpPr>
        <p:spPr>
          <a:xfrm>
            <a:off x="6574661" y="4211273"/>
            <a:ext cx="369116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Pil: höger 8">
            <a:extLst>
              <a:ext uri="{FF2B5EF4-FFF2-40B4-BE49-F238E27FC236}">
                <a16:creationId xmlns:a16="http://schemas.microsoft.com/office/drawing/2014/main" id="{547B44C5-A8D1-428B-BC8C-4E691FFDFB9B}"/>
              </a:ext>
            </a:extLst>
          </p:cNvPr>
          <p:cNvSpPr/>
          <p:nvPr/>
        </p:nvSpPr>
        <p:spPr>
          <a:xfrm>
            <a:off x="7021585" y="4411328"/>
            <a:ext cx="369116" cy="1677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2437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55ECB729C9D7488608097A540B08A6" ma:contentTypeVersion="7" ma:contentTypeDescription="Create a new document." ma:contentTypeScope="" ma:versionID="f6fcfc03bb6fe0128ace518953ea50cb">
  <xsd:schema xmlns:xsd="http://www.w3.org/2001/XMLSchema" xmlns:xs="http://www.w3.org/2001/XMLSchema" xmlns:p="http://schemas.microsoft.com/office/2006/metadata/properties" xmlns:ns3="6d2b8b30-144a-4719-827e-75c5394aec10" targetNamespace="http://schemas.microsoft.com/office/2006/metadata/properties" ma:root="true" ma:fieldsID="ccfd99ec28209b274b1ff171c5ab9471" ns3:_="">
    <xsd:import namespace="6d2b8b30-144a-4719-827e-75c5394aec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b8b30-144a-4719-827e-75c5394aec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96BDD3-4B7C-4E71-B28D-981B55A846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b8b30-144a-4719-827e-75c5394aec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A95499-ADCE-4F77-92D8-68C437C77FF6}">
  <ds:schemaRefs>
    <ds:schemaRef ds:uri="http://schemas.microsoft.com/office/2006/documentManagement/types"/>
    <ds:schemaRef ds:uri="http://schemas.microsoft.com/office/infopath/2007/PartnerControls"/>
    <ds:schemaRef ds:uri="6d2b8b30-144a-4719-827e-75c5394aec1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D5994E0-21B8-47AB-A4AE-E0C1592DE8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</Words>
  <Application>Microsoft Office PowerPoint</Application>
  <PresentationFormat>Bredbild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Laila Wollberg</dc:creator>
  <cp:lastModifiedBy>Johanna Carlsson</cp:lastModifiedBy>
  <cp:revision>2</cp:revision>
  <dcterms:created xsi:type="dcterms:W3CDTF">2020-08-14T09:30:17Z</dcterms:created>
  <dcterms:modified xsi:type="dcterms:W3CDTF">2021-01-19T13:29:24Z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0x010100FD55ECB729C9D7488608097A540B08A6</vt:lpwstr>
  </property>
</Properties>
</file>